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2798"/>
  <ax:ocxPr ax:name="_cy" ax:value="14001"/>
  <ax:ocxPr ax:name="FlashVars" ax:value=""/>
  <ax:ocxPr ax:name="Movie" ax:value="http://www.youtube.com/v/TmjdZKfumEI"/>
  <ax:ocxPr ax:name="Src" ax:value="http://www.youtube.com/v/TmjdZKfumEI"/>
  <ax:ocxPr ax:name="WMode" ax:value="Window"/>
  <ax:ocxPr ax:name="Play" ax:value="0"/>
  <ax:ocxPr ax:name="Loop" ax:value="-1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665D-F559-43FC-B1DE-2E90D3619BF6}" type="datetimeFigureOut">
              <a:rPr lang="en-AU" smtClean="0"/>
              <a:pPr/>
              <a:t>9/10/2010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D6494-ECAA-4821-87FC-FCC72F21BB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665D-F559-43FC-B1DE-2E90D3619BF6}" type="datetimeFigureOut">
              <a:rPr lang="en-AU" smtClean="0"/>
              <a:pPr/>
              <a:t>9/10/2010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D6494-ECAA-4821-87FC-FCC72F21BB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665D-F559-43FC-B1DE-2E90D3619BF6}" type="datetimeFigureOut">
              <a:rPr lang="en-AU" smtClean="0"/>
              <a:pPr/>
              <a:t>9/10/2010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D6494-ECAA-4821-87FC-FCC72F21BB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665D-F559-43FC-B1DE-2E90D3619BF6}" type="datetimeFigureOut">
              <a:rPr lang="en-AU" smtClean="0"/>
              <a:pPr/>
              <a:t>9/10/2010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D6494-ECAA-4821-87FC-FCC72F21BB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665D-F559-43FC-B1DE-2E90D3619BF6}" type="datetimeFigureOut">
              <a:rPr lang="en-AU" smtClean="0"/>
              <a:pPr/>
              <a:t>9/10/2010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D6494-ECAA-4821-87FC-FCC72F21BB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665D-F559-43FC-B1DE-2E90D3619BF6}" type="datetimeFigureOut">
              <a:rPr lang="en-AU" smtClean="0"/>
              <a:pPr/>
              <a:t>9/10/2010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D6494-ECAA-4821-87FC-FCC72F21BB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665D-F559-43FC-B1DE-2E90D3619BF6}" type="datetimeFigureOut">
              <a:rPr lang="en-AU" smtClean="0"/>
              <a:pPr/>
              <a:t>9/10/2010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D6494-ECAA-4821-87FC-FCC72F21BB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665D-F559-43FC-B1DE-2E90D3619BF6}" type="datetimeFigureOut">
              <a:rPr lang="en-AU" smtClean="0"/>
              <a:pPr/>
              <a:t>9/10/2010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D6494-ECAA-4821-87FC-FCC72F21BB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665D-F559-43FC-B1DE-2E90D3619BF6}" type="datetimeFigureOut">
              <a:rPr lang="en-AU" smtClean="0"/>
              <a:pPr/>
              <a:t>9/10/2010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D6494-ECAA-4821-87FC-FCC72F21BB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665D-F559-43FC-B1DE-2E90D3619BF6}" type="datetimeFigureOut">
              <a:rPr lang="en-AU" smtClean="0"/>
              <a:pPr/>
              <a:t>9/10/2010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D6494-ECAA-4821-87FC-FCC72F21BB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665D-F559-43FC-B1DE-2E90D3619BF6}" type="datetimeFigureOut">
              <a:rPr lang="en-AU" smtClean="0"/>
              <a:pPr/>
              <a:t>9/10/2010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D6494-ECAA-4821-87FC-FCC72F21BBC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8665D-F559-43FC-B1DE-2E90D3619BF6}" type="datetimeFigureOut">
              <a:rPr lang="en-AU" smtClean="0"/>
              <a:pPr/>
              <a:t>9/10/2010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D6494-ECAA-4821-87FC-FCC72F21BBC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hyperlink" Target="http://www.youtube.com/watch?v=kvDMlk3kSY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b="1" u="sng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Year 11 Modern History</a:t>
            </a:r>
            <a:r>
              <a:rPr lang="en-AU" sz="72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AU" sz="72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AU" sz="72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AU" sz="7200" b="1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AU" sz="8300" b="1" cap="none" spc="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Images of</a:t>
            </a:r>
            <a:br>
              <a:rPr lang="en-AU" sz="8300" b="1" cap="none" spc="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AU" sz="8300" b="1" cap="none" spc="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Rasputin</a:t>
            </a:r>
            <a:r>
              <a:rPr lang="en-AU" sz="7200" b="1" cap="none" spc="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AU" sz="7200" b="1" cap="none" spc="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en-A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en/thumb/d/dd/Po_rasp_f01_leeholics.net.jpeg/220px-Po_rasp_f01_leeholics.net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8640"/>
            <a:ext cx="4680520" cy="58326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6021288"/>
            <a:ext cx="8604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AU" sz="2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Rasputin, the Mad Monk is a 1966 Hammer film directed by Don Sharp. </a:t>
            </a:r>
            <a:endParaRPr lang="en-AU" sz="2200" b="1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upload.wikimedia.org/wikipedia/commons/thumb/7/7d/Rasputin200.jpg/220px-Rasputin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8640"/>
            <a:ext cx="4896544" cy="594928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347864" y="6237312"/>
            <a:ext cx="33668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200" b="1" dirty="0"/>
              <a:t>Icon of </a:t>
            </a:r>
            <a:r>
              <a:rPr lang="en-AU" sz="2200" b="1" dirty="0" err="1"/>
              <a:t>Grigoriy</a:t>
            </a:r>
            <a:r>
              <a:rPr lang="en-AU" sz="2200" b="1" dirty="0"/>
              <a:t> Rasputin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McFarlane's Monsters series 3: Rasput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60648"/>
            <a:ext cx="4080451" cy="594928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843808" y="6237312"/>
            <a:ext cx="4018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b="1" dirty="0"/>
              <a:t>McFarlane's Monsters series 3: Rasputin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Rasputin, Anastasia's character of necessary evil, with his adorable side-kick, Bartok. © Twentieth Century Fox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2656"/>
            <a:ext cx="7532036" cy="5256584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843808" y="5949280"/>
            <a:ext cx="4464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3200" b="1" dirty="0"/>
              <a:t>Rasputin, </a:t>
            </a:r>
            <a:r>
              <a:rPr lang="en-AU" sz="3200" b="1" dirty="0" smtClean="0"/>
              <a:t>in Anastasia's </a:t>
            </a:r>
            <a:endParaRPr lang="en-A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t3.gstatic.com/images?q=tbn:ANd9GcTU8IIUKU2VFekhpLI_S7pYB4Vs03SGkHW8g8kEnNY0Zxsk760&amp;t=1&amp;usg=__NEoQoOyvN-FYK7TiTbr29KbBXYE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60648"/>
            <a:ext cx="3705407" cy="60212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07296" y="6488668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 smtClean="0"/>
              <a:t>World Premiere of Rasputin: A Love Story</a:t>
            </a:r>
            <a:endParaRPr lang="en-A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upload.wikimedia.org/wikipedia/en/thumb/e/e6/Nicholas_and_alexandra.jpg/220px-Nicholas_and_alexand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88640"/>
            <a:ext cx="4079016" cy="612068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483768" y="6211669"/>
            <a:ext cx="6660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AU" b="1" dirty="0"/>
          </a:p>
          <a:p>
            <a:r>
              <a:rPr lang="en-AU" b="1" dirty="0"/>
              <a:t>Rasputin in the 1971 epic Nicholas and Alexandra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upload.wikimedia.org/wikipedia/en/thumb/3/30/Boney_M._-_Rasputin_%281978_single%29.jpg/200px-Boney_M._-_Rasputin_%281978_single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04664"/>
            <a:ext cx="5877013" cy="5847631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1331640" y="6309320"/>
            <a:ext cx="6966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/>
              <a:t>"</a:t>
            </a:r>
            <a:r>
              <a:rPr lang="en-AU" b="1" dirty="0"/>
              <a:t>Rasputin" is a 1978 </a:t>
            </a:r>
            <a:r>
              <a:rPr lang="en-AU" b="1" dirty="0" smtClean="0"/>
              <a:t>hit </a:t>
            </a:r>
            <a:r>
              <a:rPr lang="en-AU" b="1" dirty="0"/>
              <a:t>single by the Germany-based </a:t>
            </a:r>
            <a:r>
              <a:rPr lang="en-AU" b="1" dirty="0" smtClean="0"/>
              <a:t>group </a:t>
            </a:r>
            <a:r>
              <a:rPr lang="en-AU" b="1" dirty="0" err="1" smtClean="0"/>
              <a:t>Boney</a:t>
            </a:r>
            <a:r>
              <a:rPr lang="en-AU" b="1" dirty="0" smtClean="0"/>
              <a:t> M</a:t>
            </a:r>
            <a:endParaRPr lang="en-A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99792" y="260648"/>
            <a:ext cx="5184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dirty="0" smtClean="0"/>
              <a:t>“Rasputin" music video by </a:t>
            </a:r>
            <a:r>
              <a:rPr lang="en-AU" b="1" dirty="0" err="1" smtClean="0"/>
              <a:t>Boney</a:t>
            </a:r>
            <a:r>
              <a:rPr lang="en-AU" b="1" dirty="0" smtClean="0"/>
              <a:t> M</a:t>
            </a:r>
            <a:endParaRPr lang="en-AU" b="1" dirty="0"/>
          </a:p>
        </p:txBody>
      </p:sp>
      <p:sp>
        <p:nvSpPr>
          <p:cNvPr id="4" name="Rectangle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4"/>
              </a:rPr>
              <a:t>http://www.youtube.com/watch?v=kvDMlk3kSYg</a:t>
            </a:r>
            <a:endParaRPr lang="en-US" dirty="0"/>
          </a:p>
        </p:txBody>
      </p:sp>
    </p:spTree>
    <p:controls>
      <p:control spid="2050" name="ShockwaveFlash1" r:id="rId2" imgW="8207353" imgH="5040762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66</Words>
  <Application>Microsoft Office PowerPoint</Application>
  <PresentationFormat>On-screen Show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Year 11 Modern History  Images of  Rasputin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Images of  Rasputin</dc:title>
  <dc:creator>A. Family</dc:creator>
  <cp:lastModifiedBy>Joanne A</cp:lastModifiedBy>
  <cp:revision>4</cp:revision>
  <dcterms:created xsi:type="dcterms:W3CDTF">2010-10-02T06:51:13Z</dcterms:created>
  <dcterms:modified xsi:type="dcterms:W3CDTF">2010-10-09T12:27:58Z</dcterms:modified>
</cp:coreProperties>
</file>